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58" r:id="rId4"/>
    <p:sldId id="269" r:id="rId5"/>
    <p:sldId id="270" r:id="rId6"/>
    <p:sldId id="271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56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112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BF2F4-778C-1F4D-A26E-4E18F95EA3E2}" type="datetimeFigureOut">
              <a:rPr lang="it-IT" smtClean="0"/>
              <a:t>30/04/16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CB5DD-0E5D-6740-BF33-DD7A26DD26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5753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CHANGE THIS IMAGE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62981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General </a:t>
            </a:r>
            <a:r>
              <a:rPr lang="it-IT" dirty="0" err="1" smtClean="0"/>
              <a:t>problem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80528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frustration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3645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PIC WITH CRASH WALL, FIRE</a:t>
            </a:r>
            <a:r>
              <a:rPr lang="it-IT" baseline="0" dirty="0" smtClean="0"/>
              <a:t>WALL, ROD STRUCTURE OF THE CRASH BOX</a:t>
            </a:r>
            <a:r>
              <a:rPr lang="is-IS" baseline="0" dirty="0" smtClean="0"/>
              <a:t>…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5712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PIC</a:t>
            </a:r>
            <a:r>
              <a:rPr lang="it-IT" baseline="0" dirty="0" smtClean="0"/>
              <a:t> OF A COMPLEX ORDER OF DEFORMATION PROBLEM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1669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MEMBER</a:t>
            </a:r>
            <a:r>
              <a:rPr lang="it-IT" baseline="0" dirty="0" smtClean="0"/>
              <a:t> WITH NODES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3075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LOADPATH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7180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GENERAL </a:t>
            </a:r>
            <a:r>
              <a:rPr lang="it-IT" dirty="0" smtClean="0"/>
              <a:t>LOADPATH with mass and gap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9770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CRASHBOX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9318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1°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example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05796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2°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example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0367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9EB5ECD5-515E-4817-8A06-1D2ED2C83850}" type="datetime4">
              <a:rPr lang="en-US" smtClean="0"/>
              <a:pPr/>
              <a:t>April 30,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81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120D2-3948-4F8F-BE5D-E7E7D97880B2}" type="datetime4">
              <a:rPr lang="en-US" smtClean="0"/>
              <a:pPr/>
              <a:t>April 30, 2016</a:t>
            </a:fld>
            <a:endParaRPr lang="en-US" dirty="0" err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5374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42120D2-3948-4F8F-BE5D-E7E7D97880B2}" type="datetime4">
              <a:rPr lang="en-US" smtClean="0"/>
              <a:pPr/>
              <a:t>April 30, 2016</a:t>
            </a:fld>
            <a:endParaRPr lang="en-US" dirty="0" err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70092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42120D2-3948-4F8F-BE5D-E7E7D97880B2}" type="datetime4">
              <a:rPr lang="en-US" smtClean="0"/>
              <a:pPr/>
              <a:t>April 30, 2016</a:t>
            </a:fld>
            <a:endParaRPr lang="en-US" dirty="0" err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7926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42120D2-3948-4F8F-BE5D-E7E7D97880B2}" type="datetime4">
              <a:rPr lang="en-US" smtClean="0"/>
              <a:pPr/>
              <a:t>April 30, 2016</a:t>
            </a:fld>
            <a:endParaRPr lang="en-US" dirty="0" err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22782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120D2-3948-4F8F-BE5D-E7E7D97880B2}" type="datetime4">
              <a:rPr lang="en-US" smtClean="0"/>
              <a:pPr/>
              <a:t>April 30, 2016</a:t>
            </a:fld>
            <a:endParaRPr lang="en-US" dirty="0" err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80221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120D2-3948-4F8F-BE5D-E7E7D97880B2}" type="datetime4">
              <a:rPr lang="en-US" smtClean="0"/>
              <a:pPr/>
              <a:t>April 30, 2016</a:t>
            </a:fld>
            <a:endParaRPr lang="en-US" dirty="0" err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16492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F4-DDCB-41FF-83F5-A48440F36FA7}" type="datetime4">
              <a:rPr lang="en-US" smtClean="0"/>
              <a:pPr/>
              <a:t>April 30,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  <p:sp>
        <p:nvSpPr>
          <p:cNvPr id="7" name="Freeform 6"/>
          <p:cNvSpPr/>
          <p:nvPr userDrawn="1"/>
        </p:nvSpPr>
        <p:spPr>
          <a:xfrm>
            <a:off x="0" y="5457825"/>
            <a:ext cx="7239000" cy="1400175"/>
          </a:xfrm>
          <a:custGeom>
            <a:avLst/>
            <a:gdLst>
              <a:gd name="connsiteX0" fmla="*/ 0 w 9134475"/>
              <a:gd name="connsiteY0" fmla="*/ 142875 h 1323975"/>
              <a:gd name="connsiteX1" fmla="*/ 6305550 w 9134475"/>
              <a:gd name="connsiteY1" fmla="*/ 1209675 h 1323975"/>
              <a:gd name="connsiteX2" fmla="*/ 9134475 w 9134475"/>
              <a:gd name="connsiteY2" fmla="*/ 0 h 1323975"/>
              <a:gd name="connsiteX3" fmla="*/ 9134475 w 9134475"/>
              <a:gd name="connsiteY3" fmla="*/ 1323975 h 1323975"/>
              <a:gd name="connsiteX4" fmla="*/ 0 w 9134475"/>
              <a:gd name="connsiteY4" fmla="*/ 1323975 h 1323975"/>
              <a:gd name="connsiteX5" fmla="*/ 0 w 9134475"/>
              <a:gd name="connsiteY5" fmla="*/ 142875 h 1323975"/>
              <a:gd name="connsiteX0" fmla="*/ 0 w 9134475"/>
              <a:gd name="connsiteY0" fmla="*/ 0 h 1181100"/>
              <a:gd name="connsiteX1" fmla="*/ 6305550 w 9134475"/>
              <a:gd name="connsiteY1" fmla="*/ 1066800 h 1181100"/>
              <a:gd name="connsiteX2" fmla="*/ 9134475 w 9134475"/>
              <a:gd name="connsiteY2" fmla="*/ 1181100 h 1181100"/>
              <a:gd name="connsiteX3" fmla="*/ 0 w 9134475"/>
              <a:gd name="connsiteY3" fmla="*/ 1181100 h 1181100"/>
              <a:gd name="connsiteX4" fmla="*/ 0 w 9134475"/>
              <a:gd name="connsiteY4" fmla="*/ 0 h 1181100"/>
              <a:gd name="connsiteX0" fmla="*/ 0 w 6494783"/>
              <a:gd name="connsiteY0" fmla="*/ 0 h 1181100"/>
              <a:gd name="connsiteX1" fmla="*/ 6305550 w 6494783"/>
              <a:gd name="connsiteY1" fmla="*/ 1066800 h 1181100"/>
              <a:gd name="connsiteX2" fmla="*/ 6494783 w 6494783"/>
              <a:gd name="connsiteY2" fmla="*/ 1181100 h 1181100"/>
              <a:gd name="connsiteX3" fmla="*/ 0 w 6494783"/>
              <a:gd name="connsiteY3" fmla="*/ 1181100 h 1181100"/>
              <a:gd name="connsiteX4" fmla="*/ 0 w 6494783"/>
              <a:gd name="connsiteY4" fmla="*/ 0 h 1181100"/>
              <a:gd name="connsiteX0" fmla="*/ 0 w 6494783"/>
              <a:gd name="connsiteY0" fmla="*/ 0 h 1181100"/>
              <a:gd name="connsiteX1" fmla="*/ 6494783 w 6494783"/>
              <a:gd name="connsiteY1" fmla="*/ 1181100 h 1181100"/>
              <a:gd name="connsiteX2" fmla="*/ 0 w 6494783"/>
              <a:gd name="connsiteY2" fmla="*/ 1181100 h 1181100"/>
              <a:gd name="connsiteX3" fmla="*/ 0 w 6494783"/>
              <a:gd name="connsiteY3" fmla="*/ 0 h 1181100"/>
              <a:gd name="connsiteX0" fmla="*/ 0 w 7415827"/>
              <a:gd name="connsiteY0" fmla="*/ 0 h 1181100"/>
              <a:gd name="connsiteX1" fmla="*/ 7415827 w 7415827"/>
              <a:gd name="connsiteY1" fmla="*/ 866775 h 1181100"/>
              <a:gd name="connsiteX2" fmla="*/ 0 w 7415827"/>
              <a:gd name="connsiteY2" fmla="*/ 1181100 h 1181100"/>
              <a:gd name="connsiteX3" fmla="*/ 0 w 7415827"/>
              <a:gd name="connsiteY3" fmla="*/ 0 h 1181100"/>
              <a:gd name="connsiteX0" fmla="*/ 0 w 7415827"/>
              <a:gd name="connsiteY0" fmla="*/ 0 h 1571625"/>
              <a:gd name="connsiteX1" fmla="*/ 7415827 w 7415827"/>
              <a:gd name="connsiteY1" fmla="*/ 866775 h 1571625"/>
              <a:gd name="connsiteX2" fmla="*/ 0 w 7415827"/>
              <a:gd name="connsiteY2" fmla="*/ 1571625 h 1571625"/>
              <a:gd name="connsiteX3" fmla="*/ 0 w 7415827"/>
              <a:gd name="connsiteY3" fmla="*/ 0 h 1571625"/>
              <a:gd name="connsiteX0" fmla="*/ 0 w 7415827"/>
              <a:gd name="connsiteY0" fmla="*/ 0 h 1571625"/>
              <a:gd name="connsiteX1" fmla="*/ 7415827 w 7415827"/>
              <a:gd name="connsiteY1" fmla="*/ 866775 h 1571625"/>
              <a:gd name="connsiteX2" fmla="*/ 1823096 w 7415827"/>
              <a:gd name="connsiteY2" fmla="*/ 1571625 h 1571625"/>
              <a:gd name="connsiteX3" fmla="*/ 0 w 7415827"/>
              <a:gd name="connsiteY3" fmla="*/ 1571625 h 1571625"/>
              <a:gd name="connsiteX4" fmla="*/ 0 w 7415827"/>
              <a:gd name="connsiteY4" fmla="*/ 0 h 1571625"/>
              <a:gd name="connsiteX0" fmla="*/ 0 w 7216426"/>
              <a:gd name="connsiteY0" fmla="*/ 0 h 1571625"/>
              <a:gd name="connsiteX1" fmla="*/ 7216426 w 7216426"/>
              <a:gd name="connsiteY1" fmla="*/ 1038225 h 1571625"/>
              <a:gd name="connsiteX2" fmla="*/ 1823096 w 7216426"/>
              <a:gd name="connsiteY2" fmla="*/ 1571625 h 1571625"/>
              <a:gd name="connsiteX3" fmla="*/ 0 w 7216426"/>
              <a:gd name="connsiteY3" fmla="*/ 1571625 h 1571625"/>
              <a:gd name="connsiteX4" fmla="*/ 0 w 7216426"/>
              <a:gd name="connsiteY4" fmla="*/ 0 h 1571625"/>
              <a:gd name="connsiteX0" fmla="*/ 0 w 7216426"/>
              <a:gd name="connsiteY0" fmla="*/ 0 h 914400"/>
              <a:gd name="connsiteX1" fmla="*/ 7216426 w 7216426"/>
              <a:gd name="connsiteY1" fmla="*/ 381000 h 914400"/>
              <a:gd name="connsiteX2" fmla="*/ 1823096 w 7216426"/>
              <a:gd name="connsiteY2" fmla="*/ 914400 h 914400"/>
              <a:gd name="connsiteX3" fmla="*/ 0 w 7216426"/>
              <a:gd name="connsiteY3" fmla="*/ 914400 h 914400"/>
              <a:gd name="connsiteX4" fmla="*/ 0 w 7216426"/>
              <a:gd name="connsiteY4" fmla="*/ 0 h 914400"/>
              <a:gd name="connsiteX0" fmla="*/ 0 w 7216426"/>
              <a:gd name="connsiteY0" fmla="*/ 0 h 1400175"/>
              <a:gd name="connsiteX1" fmla="*/ 7216426 w 7216426"/>
              <a:gd name="connsiteY1" fmla="*/ 866775 h 1400175"/>
              <a:gd name="connsiteX2" fmla="*/ 1823096 w 7216426"/>
              <a:gd name="connsiteY2" fmla="*/ 1400175 h 1400175"/>
              <a:gd name="connsiteX3" fmla="*/ 0 w 7216426"/>
              <a:gd name="connsiteY3" fmla="*/ 1400175 h 1400175"/>
              <a:gd name="connsiteX4" fmla="*/ 0 w 7216426"/>
              <a:gd name="connsiteY4" fmla="*/ 0 h 140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6426" h="1400175">
                <a:moveTo>
                  <a:pt x="0" y="0"/>
                </a:moveTo>
                <a:lnTo>
                  <a:pt x="7216426" y="866775"/>
                </a:lnTo>
                <a:lnTo>
                  <a:pt x="1823096" y="1400175"/>
                </a:lnTo>
                <a:lnTo>
                  <a:pt x="0" y="140017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chemeClr val="accent1">
                  <a:lumMod val="40000"/>
                  <a:lumOff val="60000"/>
                </a:schemeClr>
              </a:gs>
              <a:gs pos="66000">
                <a:schemeClr val="accent1"/>
              </a:gs>
            </a:gsLst>
            <a:lin ang="166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 userDrawn="1"/>
        </p:nvSpPr>
        <p:spPr>
          <a:xfrm>
            <a:off x="1807389" y="6148043"/>
            <a:ext cx="7338991" cy="711996"/>
          </a:xfrm>
          <a:custGeom>
            <a:avLst/>
            <a:gdLst>
              <a:gd name="connsiteX0" fmla="*/ 9525 w 9144000"/>
              <a:gd name="connsiteY0" fmla="*/ 9525 h 1457325"/>
              <a:gd name="connsiteX1" fmla="*/ 9144000 w 9144000"/>
              <a:gd name="connsiteY1" fmla="*/ 0 h 1457325"/>
              <a:gd name="connsiteX2" fmla="*/ 9144000 w 9144000"/>
              <a:gd name="connsiteY2" fmla="*/ 257175 h 1457325"/>
              <a:gd name="connsiteX3" fmla="*/ 6334125 w 9144000"/>
              <a:gd name="connsiteY3" fmla="*/ 1457325 h 1457325"/>
              <a:gd name="connsiteX4" fmla="*/ 0 w 9144000"/>
              <a:gd name="connsiteY4" fmla="*/ 390525 h 1457325"/>
              <a:gd name="connsiteX5" fmla="*/ 9525 w 9144000"/>
              <a:gd name="connsiteY5" fmla="*/ 9525 h 1457325"/>
              <a:gd name="connsiteX0" fmla="*/ 9525 w 9144000"/>
              <a:gd name="connsiteY0" fmla="*/ 666750 h 2114550"/>
              <a:gd name="connsiteX1" fmla="*/ 9144000 w 9144000"/>
              <a:gd name="connsiteY1" fmla="*/ 0 h 2114550"/>
              <a:gd name="connsiteX2" fmla="*/ 9144000 w 9144000"/>
              <a:gd name="connsiteY2" fmla="*/ 914400 h 2114550"/>
              <a:gd name="connsiteX3" fmla="*/ 6334125 w 9144000"/>
              <a:gd name="connsiteY3" fmla="*/ 2114550 h 2114550"/>
              <a:gd name="connsiteX4" fmla="*/ 0 w 9144000"/>
              <a:gd name="connsiteY4" fmla="*/ 1047750 h 2114550"/>
              <a:gd name="connsiteX5" fmla="*/ 9525 w 9144000"/>
              <a:gd name="connsiteY5" fmla="*/ 666750 h 2114550"/>
              <a:gd name="connsiteX0" fmla="*/ 9525 w 9144000"/>
              <a:gd name="connsiteY0" fmla="*/ 9525 h 1457325"/>
              <a:gd name="connsiteX1" fmla="*/ 9144000 w 9144000"/>
              <a:gd name="connsiteY1" fmla="*/ 0 h 1457325"/>
              <a:gd name="connsiteX2" fmla="*/ 9144000 w 9144000"/>
              <a:gd name="connsiteY2" fmla="*/ 257175 h 1457325"/>
              <a:gd name="connsiteX3" fmla="*/ 6334125 w 9144000"/>
              <a:gd name="connsiteY3" fmla="*/ 1457325 h 1457325"/>
              <a:gd name="connsiteX4" fmla="*/ 0 w 9144000"/>
              <a:gd name="connsiteY4" fmla="*/ 390525 h 1457325"/>
              <a:gd name="connsiteX5" fmla="*/ 9525 w 9144000"/>
              <a:gd name="connsiteY5" fmla="*/ 9525 h 1457325"/>
              <a:gd name="connsiteX0" fmla="*/ 9525 w 9144000"/>
              <a:gd name="connsiteY0" fmla="*/ 952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6334125 w 9144000"/>
              <a:gd name="connsiteY4" fmla="*/ 1457325 h 1581150"/>
              <a:gd name="connsiteX5" fmla="*/ 0 w 9144000"/>
              <a:gd name="connsiteY5" fmla="*/ 390525 h 1581150"/>
              <a:gd name="connsiteX6" fmla="*/ 9525 w 9144000"/>
              <a:gd name="connsiteY6" fmla="*/ 9525 h 1581150"/>
              <a:gd name="connsiteX0" fmla="*/ 9525 w 9144000"/>
              <a:gd name="connsiteY0" fmla="*/ 952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390525 h 1581150"/>
              <a:gd name="connsiteX5" fmla="*/ 9525 w 9144000"/>
              <a:gd name="connsiteY5" fmla="*/ 9525 h 1581150"/>
              <a:gd name="connsiteX0" fmla="*/ 9525 w 9144000"/>
              <a:gd name="connsiteY0" fmla="*/ 952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9525 w 9144000"/>
              <a:gd name="connsiteY5" fmla="*/ 9525 h 1581150"/>
              <a:gd name="connsiteX0" fmla="*/ 342207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342207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9134495 w 9144000"/>
              <a:gd name="connsiteY4" fmla="*/ 1572115 h 1581150"/>
              <a:gd name="connsiteX5" fmla="*/ 0 w 9144000"/>
              <a:gd name="connsiteY5" fmla="*/ 1571625 h 1581150"/>
              <a:gd name="connsiteX6" fmla="*/ 20 w 9144000"/>
              <a:gd name="connsiteY6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1581150 h 1581150"/>
              <a:gd name="connsiteX3" fmla="*/ 9134495 w 9144000"/>
              <a:gd name="connsiteY3" fmla="*/ 1572115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456601 h 713776"/>
              <a:gd name="connsiteX1" fmla="*/ 8611709 w 9144000"/>
              <a:gd name="connsiteY1" fmla="*/ 0 h 713776"/>
              <a:gd name="connsiteX2" fmla="*/ 9144000 w 9144000"/>
              <a:gd name="connsiteY2" fmla="*/ 713776 h 713776"/>
              <a:gd name="connsiteX3" fmla="*/ 9134495 w 9144000"/>
              <a:gd name="connsiteY3" fmla="*/ 704741 h 713776"/>
              <a:gd name="connsiteX4" fmla="*/ 0 w 9144000"/>
              <a:gd name="connsiteY4" fmla="*/ 704251 h 713776"/>
              <a:gd name="connsiteX5" fmla="*/ 20 w 9144000"/>
              <a:gd name="connsiteY5" fmla="*/ 456601 h 713776"/>
              <a:gd name="connsiteX0" fmla="*/ 20 w 9144000"/>
              <a:gd name="connsiteY0" fmla="*/ 818007 h 1075182"/>
              <a:gd name="connsiteX1" fmla="*/ 9124990 w 9144000"/>
              <a:gd name="connsiteY1" fmla="*/ 0 h 1075182"/>
              <a:gd name="connsiteX2" fmla="*/ 9144000 w 9144000"/>
              <a:gd name="connsiteY2" fmla="*/ 1075182 h 1075182"/>
              <a:gd name="connsiteX3" fmla="*/ 9134495 w 9144000"/>
              <a:gd name="connsiteY3" fmla="*/ 1066147 h 1075182"/>
              <a:gd name="connsiteX4" fmla="*/ 0 w 9144000"/>
              <a:gd name="connsiteY4" fmla="*/ 1065657 h 1075182"/>
              <a:gd name="connsiteX5" fmla="*/ 20 w 9144000"/>
              <a:gd name="connsiteY5" fmla="*/ 818007 h 1075182"/>
              <a:gd name="connsiteX0" fmla="*/ 20 w 9144000"/>
              <a:gd name="connsiteY0" fmla="*/ 176512 h 433687"/>
              <a:gd name="connsiteX1" fmla="*/ 8782802 w 9144000"/>
              <a:gd name="connsiteY1" fmla="*/ 0 h 433687"/>
              <a:gd name="connsiteX2" fmla="*/ 9144000 w 9144000"/>
              <a:gd name="connsiteY2" fmla="*/ 433687 h 433687"/>
              <a:gd name="connsiteX3" fmla="*/ 9134495 w 9144000"/>
              <a:gd name="connsiteY3" fmla="*/ 424652 h 433687"/>
              <a:gd name="connsiteX4" fmla="*/ 0 w 9144000"/>
              <a:gd name="connsiteY4" fmla="*/ 424162 h 433687"/>
              <a:gd name="connsiteX5" fmla="*/ 20 w 9144000"/>
              <a:gd name="connsiteY5" fmla="*/ 176512 h 433687"/>
              <a:gd name="connsiteX0" fmla="*/ 20 w 9144000"/>
              <a:gd name="connsiteY0" fmla="*/ 411426 h 668601"/>
              <a:gd name="connsiteX1" fmla="*/ 9124989 w 9144000"/>
              <a:gd name="connsiteY1" fmla="*/ 0 h 668601"/>
              <a:gd name="connsiteX2" fmla="*/ 9144000 w 9144000"/>
              <a:gd name="connsiteY2" fmla="*/ 668601 h 668601"/>
              <a:gd name="connsiteX3" fmla="*/ 9134495 w 9144000"/>
              <a:gd name="connsiteY3" fmla="*/ 659566 h 668601"/>
              <a:gd name="connsiteX4" fmla="*/ 0 w 9144000"/>
              <a:gd name="connsiteY4" fmla="*/ 659076 h 668601"/>
              <a:gd name="connsiteX5" fmla="*/ 20 w 9144000"/>
              <a:gd name="connsiteY5" fmla="*/ 411426 h 668601"/>
              <a:gd name="connsiteX0" fmla="*/ 20 w 9144000"/>
              <a:gd name="connsiteY0" fmla="*/ 998711 h 1081261"/>
              <a:gd name="connsiteX1" fmla="*/ 9124989 w 9144000"/>
              <a:gd name="connsiteY1" fmla="*/ 0 h 1081261"/>
              <a:gd name="connsiteX2" fmla="*/ 9144000 w 9144000"/>
              <a:gd name="connsiteY2" fmla="*/ 668601 h 1081261"/>
              <a:gd name="connsiteX3" fmla="*/ 9134495 w 9144000"/>
              <a:gd name="connsiteY3" fmla="*/ 659566 h 1081261"/>
              <a:gd name="connsiteX4" fmla="*/ 0 w 9144000"/>
              <a:gd name="connsiteY4" fmla="*/ 659076 h 1081261"/>
              <a:gd name="connsiteX5" fmla="*/ 20 w 9144000"/>
              <a:gd name="connsiteY5" fmla="*/ 998711 h 1081261"/>
              <a:gd name="connsiteX0" fmla="*/ 2243247 w 9144000"/>
              <a:gd name="connsiteY0" fmla="*/ 619235 h 701785"/>
              <a:gd name="connsiteX1" fmla="*/ 9124989 w 9144000"/>
              <a:gd name="connsiteY1" fmla="*/ 0 h 701785"/>
              <a:gd name="connsiteX2" fmla="*/ 9144000 w 9144000"/>
              <a:gd name="connsiteY2" fmla="*/ 668601 h 701785"/>
              <a:gd name="connsiteX3" fmla="*/ 9134495 w 9144000"/>
              <a:gd name="connsiteY3" fmla="*/ 659566 h 701785"/>
              <a:gd name="connsiteX4" fmla="*/ 0 w 9144000"/>
              <a:gd name="connsiteY4" fmla="*/ 659076 h 701785"/>
              <a:gd name="connsiteX5" fmla="*/ 2243247 w 9144000"/>
              <a:gd name="connsiteY5" fmla="*/ 619235 h 701785"/>
              <a:gd name="connsiteX0" fmla="*/ 7 w 6900760"/>
              <a:gd name="connsiteY0" fmla="*/ 619235 h 1354783"/>
              <a:gd name="connsiteX1" fmla="*/ 6881749 w 6900760"/>
              <a:gd name="connsiteY1" fmla="*/ 0 h 1354783"/>
              <a:gd name="connsiteX2" fmla="*/ 6900760 w 6900760"/>
              <a:gd name="connsiteY2" fmla="*/ 668601 h 1354783"/>
              <a:gd name="connsiteX3" fmla="*/ 6891255 w 6900760"/>
              <a:gd name="connsiteY3" fmla="*/ 659566 h 1354783"/>
              <a:gd name="connsiteX4" fmla="*/ 684361 w 6900760"/>
              <a:gd name="connsiteY4" fmla="*/ 1354783 h 1354783"/>
              <a:gd name="connsiteX5" fmla="*/ 7 w 6900760"/>
              <a:gd name="connsiteY5" fmla="*/ 619235 h 1354783"/>
              <a:gd name="connsiteX0" fmla="*/ 0 w 6900753"/>
              <a:gd name="connsiteY0" fmla="*/ 619235 h 668601"/>
              <a:gd name="connsiteX1" fmla="*/ 6881742 w 6900753"/>
              <a:gd name="connsiteY1" fmla="*/ 0 h 668601"/>
              <a:gd name="connsiteX2" fmla="*/ 6900753 w 6900753"/>
              <a:gd name="connsiteY2" fmla="*/ 668601 h 668601"/>
              <a:gd name="connsiteX3" fmla="*/ 6891248 w 6900753"/>
              <a:gd name="connsiteY3" fmla="*/ 659566 h 668601"/>
              <a:gd name="connsiteX4" fmla="*/ 0 w 6900753"/>
              <a:gd name="connsiteY4" fmla="*/ 619235 h 668601"/>
              <a:gd name="connsiteX0" fmla="*/ 0 w 6263905"/>
              <a:gd name="connsiteY0" fmla="*/ 1197485 h 1197485"/>
              <a:gd name="connsiteX1" fmla="*/ 6244894 w 6263905"/>
              <a:gd name="connsiteY1" fmla="*/ 0 h 1197485"/>
              <a:gd name="connsiteX2" fmla="*/ 6263905 w 6263905"/>
              <a:gd name="connsiteY2" fmla="*/ 668601 h 1197485"/>
              <a:gd name="connsiteX3" fmla="*/ 6254400 w 6263905"/>
              <a:gd name="connsiteY3" fmla="*/ 659566 h 1197485"/>
              <a:gd name="connsiteX4" fmla="*/ 0 w 6263905"/>
              <a:gd name="connsiteY4" fmla="*/ 1197485 h 1197485"/>
              <a:gd name="connsiteX0" fmla="*/ 0 w 7318982"/>
              <a:gd name="connsiteY0" fmla="*/ 673446 h 673446"/>
              <a:gd name="connsiteX1" fmla="*/ 7299971 w 7318982"/>
              <a:gd name="connsiteY1" fmla="*/ 0 h 673446"/>
              <a:gd name="connsiteX2" fmla="*/ 7318982 w 7318982"/>
              <a:gd name="connsiteY2" fmla="*/ 668601 h 673446"/>
              <a:gd name="connsiteX3" fmla="*/ 7309477 w 7318982"/>
              <a:gd name="connsiteY3" fmla="*/ 659566 h 673446"/>
              <a:gd name="connsiteX4" fmla="*/ 0 w 7318982"/>
              <a:gd name="connsiteY4" fmla="*/ 673446 h 673446"/>
              <a:gd name="connsiteX0" fmla="*/ 0 w 7318982"/>
              <a:gd name="connsiteY0" fmla="*/ 673446 h 673446"/>
              <a:gd name="connsiteX1" fmla="*/ 7299971 w 7318982"/>
              <a:gd name="connsiteY1" fmla="*/ 0 h 673446"/>
              <a:gd name="connsiteX2" fmla="*/ 7318982 w 7318982"/>
              <a:gd name="connsiteY2" fmla="*/ 668601 h 673446"/>
              <a:gd name="connsiteX3" fmla="*/ 0 w 7318982"/>
              <a:gd name="connsiteY3" fmla="*/ 673446 h 673446"/>
              <a:gd name="connsiteX0" fmla="*/ 0 w 7318982"/>
              <a:gd name="connsiteY0" fmla="*/ 526624 h 526624"/>
              <a:gd name="connsiteX1" fmla="*/ 7166898 w 7318982"/>
              <a:gd name="connsiteY1" fmla="*/ 0 h 526624"/>
              <a:gd name="connsiteX2" fmla="*/ 7318982 w 7318982"/>
              <a:gd name="connsiteY2" fmla="*/ 521779 h 526624"/>
              <a:gd name="connsiteX3" fmla="*/ 0 w 7318982"/>
              <a:gd name="connsiteY3" fmla="*/ 526624 h 526624"/>
              <a:gd name="connsiteX0" fmla="*/ 0 w 7323733"/>
              <a:gd name="connsiteY0" fmla="*/ 673445 h 673445"/>
              <a:gd name="connsiteX1" fmla="*/ 7323733 w 7323733"/>
              <a:gd name="connsiteY1" fmla="*/ 0 h 673445"/>
              <a:gd name="connsiteX2" fmla="*/ 7318982 w 7323733"/>
              <a:gd name="connsiteY2" fmla="*/ 668600 h 673445"/>
              <a:gd name="connsiteX3" fmla="*/ 0 w 7323733"/>
              <a:gd name="connsiteY3" fmla="*/ 673445 h 673445"/>
              <a:gd name="connsiteX0" fmla="*/ 0 w 7323733"/>
              <a:gd name="connsiteY0" fmla="*/ 673445 h 673445"/>
              <a:gd name="connsiteX1" fmla="*/ 7323733 w 7323733"/>
              <a:gd name="connsiteY1" fmla="*/ 0 h 673445"/>
              <a:gd name="connsiteX2" fmla="*/ 7145512 w 7323733"/>
              <a:gd name="connsiteY2" fmla="*/ 352371 h 673445"/>
              <a:gd name="connsiteX3" fmla="*/ 0 w 7323733"/>
              <a:gd name="connsiteY3" fmla="*/ 673445 h 673445"/>
              <a:gd name="connsiteX0" fmla="*/ 0 w 7323733"/>
              <a:gd name="connsiteY0" fmla="*/ 673445 h 675378"/>
              <a:gd name="connsiteX1" fmla="*/ 7323733 w 7323733"/>
              <a:gd name="connsiteY1" fmla="*/ 0 h 675378"/>
              <a:gd name="connsiteX2" fmla="*/ 7318982 w 7323733"/>
              <a:gd name="connsiteY2" fmla="*/ 675378 h 675378"/>
              <a:gd name="connsiteX3" fmla="*/ 0 w 7323733"/>
              <a:gd name="connsiteY3" fmla="*/ 673445 h 675378"/>
              <a:gd name="connsiteX0" fmla="*/ 0 w 7323733"/>
              <a:gd name="connsiteY0" fmla="*/ 673445 h 673445"/>
              <a:gd name="connsiteX1" fmla="*/ 7323733 w 7323733"/>
              <a:gd name="connsiteY1" fmla="*/ 0 h 673445"/>
              <a:gd name="connsiteX2" fmla="*/ 7202544 w 7323733"/>
              <a:gd name="connsiteY2" fmla="*/ 490158 h 673445"/>
              <a:gd name="connsiteX3" fmla="*/ 0 w 7323733"/>
              <a:gd name="connsiteY3" fmla="*/ 673445 h 673445"/>
              <a:gd name="connsiteX0" fmla="*/ 0 w 7323733"/>
              <a:gd name="connsiteY0" fmla="*/ 673445 h 675379"/>
              <a:gd name="connsiteX1" fmla="*/ 7323733 w 7323733"/>
              <a:gd name="connsiteY1" fmla="*/ 0 h 675379"/>
              <a:gd name="connsiteX2" fmla="*/ 7321359 w 7323733"/>
              <a:gd name="connsiteY2" fmla="*/ 675379 h 675379"/>
              <a:gd name="connsiteX3" fmla="*/ 0 w 7323733"/>
              <a:gd name="connsiteY3" fmla="*/ 673445 h 675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3733" h="675379">
                <a:moveTo>
                  <a:pt x="0" y="673445"/>
                </a:moveTo>
                <a:lnTo>
                  <a:pt x="7323733" y="0"/>
                </a:lnTo>
                <a:cubicBezTo>
                  <a:pt x="7322149" y="222867"/>
                  <a:pt x="7322943" y="452512"/>
                  <a:pt x="7321359" y="675379"/>
                </a:cubicBezTo>
                <a:lnTo>
                  <a:pt x="0" y="673445"/>
                </a:lnTo>
                <a:close/>
              </a:path>
            </a:pathLst>
          </a:custGeom>
          <a:gradFill>
            <a:gsLst>
              <a:gs pos="28000">
                <a:schemeClr val="accent3"/>
              </a:gs>
              <a:gs pos="40000">
                <a:schemeClr val="accent3">
                  <a:lumMod val="40000"/>
                  <a:lumOff val="60000"/>
                </a:schemeClr>
              </a:gs>
              <a:gs pos="48000">
                <a:schemeClr val="accent3"/>
              </a:gs>
            </a:gsLst>
            <a:lin ang="15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 userDrawn="1"/>
        </p:nvSpPr>
        <p:spPr>
          <a:xfrm>
            <a:off x="-196" y="5412337"/>
            <a:ext cx="7605568" cy="927910"/>
          </a:xfrm>
          <a:custGeom>
            <a:avLst/>
            <a:gdLst>
              <a:gd name="connsiteX0" fmla="*/ 0 w 7436498"/>
              <a:gd name="connsiteY0" fmla="*/ 0 h 951723"/>
              <a:gd name="connsiteX1" fmla="*/ 0 w 7436498"/>
              <a:gd name="connsiteY1" fmla="*/ 139959 h 951723"/>
              <a:gd name="connsiteX2" fmla="*/ 7053942 w 7436498"/>
              <a:gd name="connsiteY2" fmla="*/ 951723 h 951723"/>
              <a:gd name="connsiteX3" fmla="*/ 7436498 w 7436498"/>
              <a:gd name="connsiteY3" fmla="*/ 914400 h 951723"/>
              <a:gd name="connsiteX4" fmla="*/ 0 w 7436498"/>
              <a:gd name="connsiteY4" fmla="*/ 0 h 951723"/>
              <a:gd name="connsiteX0" fmla="*/ 190500 w 7436498"/>
              <a:gd name="connsiteY0" fmla="*/ 0 h 1004110"/>
              <a:gd name="connsiteX1" fmla="*/ 0 w 7436498"/>
              <a:gd name="connsiteY1" fmla="*/ 192346 h 1004110"/>
              <a:gd name="connsiteX2" fmla="*/ 7053942 w 7436498"/>
              <a:gd name="connsiteY2" fmla="*/ 1004110 h 1004110"/>
              <a:gd name="connsiteX3" fmla="*/ 7436498 w 7436498"/>
              <a:gd name="connsiteY3" fmla="*/ 966787 h 1004110"/>
              <a:gd name="connsiteX4" fmla="*/ 190500 w 7436498"/>
              <a:gd name="connsiteY4" fmla="*/ 0 h 1004110"/>
              <a:gd name="connsiteX0" fmla="*/ 0 w 7448404"/>
              <a:gd name="connsiteY0" fmla="*/ 0 h 923148"/>
              <a:gd name="connsiteX1" fmla="*/ 11906 w 7448404"/>
              <a:gd name="connsiteY1" fmla="*/ 111384 h 923148"/>
              <a:gd name="connsiteX2" fmla="*/ 7065848 w 7448404"/>
              <a:gd name="connsiteY2" fmla="*/ 923148 h 923148"/>
              <a:gd name="connsiteX3" fmla="*/ 7448404 w 7448404"/>
              <a:gd name="connsiteY3" fmla="*/ 885825 h 923148"/>
              <a:gd name="connsiteX4" fmla="*/ 0 w 7448404"/>
              <a:gd name="connsiteY4" fmla="*/ 0 h 923148"/>
              <a:gd name="connsiteX0" fmla="*/ 0 w 7448404"/>
              <a:gd name="connsiteY0" fmla="*/ 0 h 923148"/>
              <a:gd name="connsiteX1" fmla="*/ 164306 w 7448404"/>
              <a:gd name="connsiteY1" fmla="*/ 68522 h 923148"/>
              <a:gd name="connsiteX2" fmla="*/ 7065848 w 7448404"/>
              <a:gd name="connsiteY2" fmla="*/ 923148 h 923148"/>
              <a:gd name="connsiteX3" fmla="*/ 7448404 w 7448404"/>
              <a:gd name="connsiteY3" fmla="*/ 885825 h 923148"/>
              <a:gd name="connsiteX4" fmla="*/ 0 w 7448404"/>
              <a:gd name="connsiteY4" fmla="*/ 0 h 923148"/>
              <a:gd name="connsiteX0" fmla="*/ 0 w 7448404"/>
              <a:gd name="connsiteY0" fmla="*/ 0 h 923148"/>
              <a:gd name="connsiteX1" fmla="*/ 302418 w 7448404"/>
              <a:gd name="connsiteY1" fmla="*/ 297122 h 923148"/>
              <a:gd name="connsiteX2" fmla="*/ 7065848 w 7448404"/>
              <a:gd name="connsiteY2" fmla="*/ 923148 h 923148"/>
              <a:gd name="connsiteX3" fmla="*/ 7448404 w 7448404"/>
              <a:gd name="connsiteY3" fmla="*/ 885825 h 923148"/>
              <a:gd name="connsiteX4" fmla="*/ 0 w 7448404"/>
              <a:gd name="connsiteY4" fmla="*/ 0 h 923148"/>
              <a:gd name="connsiteX0" fmla="*/ 1 w 7448405"/>
              <a:gd name="connsiteY0" fmla="*/ 0 h 923148"/>
              <a:gd name="connsiteX1" fmla="*/ 0 w 7448405"/>
              <a:gd name="connsiteY1" fmla="*/ 75665 h 923148"/>
              <a:gd name="connsiteX2" fmla="*/ 7065849 w 7448405"/>
              <a:gd name="connsiteY2" fmla="*/ 923148 h 923148"/>
              <a:gd name="connsiteX3" fmla="*/ 7448405 w 7448405"/>
              <a:gd name="connsiteY3" fmla="*/ 885825 h 923148"/>
              <a:gd name="connsiteX4" fmla="*/ 1 w 7448405"/>
              <a:gd name="connsiteY4" fmla="*/ 0 h 923148"/>
              <a:gd name="connsiteX0" fmla="*/ 1 w 7400780"/>
              <a:gd name="connsiteY0" fmla="*/ 0 h 928688"/>
              <a:gd name="connsiteX1" fmla="*/ 0 w 7400780"/>
              <a:gd name="connsiteY1" fmla="*/ 75665 h 928688"/>
              <a:gd name="connsiteX2" fmla="*/ 7065849 w 7400780"/>
              <a:gd name="connsiteY2" fmla="*/ 923148 h 928688"/>
              <a:gd name="connsiteX3" fmla="*/ 7400780 w 7400780"/>
              <a:gd name="connsiteY3" fmla="*/ 928688 h 928688"/>
              <a:gd name="connsiteX4" fmla="*/ 1 w 7400780"/>
              <a:gd name="connsiteY4" fmla="*/ 0 h 928688"/>
              <a:gd name="connsiteX0" fmla="*/ 1 w 7605568"/>
              <a:gd name="connsiteY0" fmla="*/ 0 h 923148"/>
              <a:gd name="connsiteX1" fmla="*/ 0 w 7605568"/>
              <a:gd name="connsiteY1" fmla="*/ 75665 h 923148"/>
              <a:gd name="connsiteX2" fmla="*/ 7065849 w 7605568"/>
              <a:gd name="connsiteY2" fmla="*/ 923148 h 923148"/>
              <a:gd name="connsiteX3" fmla="*/ 7605568 w 7605568"/>
              <a:gd name="connsiteY3" fmla="*/ 897732 h 923148"/>
              <a:gd name="connsiteX4" fmla="*/ 1 w 7605568"/>
              <a:gd name="connsiteY4" fmla="*/ 0 h 923148"/>
              <a:gd name="connsiteX0" fmla="*/ 1 w 7605568"/>
              <a:gd name="connsiteY0" fmla="*/ 0 h 897732"/>
              <a:gd name="connsiteX1" fmla="*/ 0 w 7605568"/>
              <a:gd name="connsiteY1" fmla="*/ 75665 h 897732"/>
              <a:gd name="connsiteX2" fmla="*/ 7065849 w 7605568"/>
              <a:gd name="connsiteY2" fmla="*/ 863617 h 897732"/>
              <a:gd name="connsiteX3" fmla="*/ 7605568 w 7605568"/>
              <a:gd name="connsiteY3" fmla="*/ 897732 h 897732"/>
              <a:gd name="connsiteX4" fmla="*/ 1 w 7605568"/>
              <a:gd name="connsiteY4" fmla="*/ 0 h 897732"/>
              <a:gd name="connsiteX0" fmla="*/ 1 w 7605568"/>
              <a:gd name="connsiteY0" fmla="*/ 0 h 927910"/>
              <a:gd name="connsiteX1" fmla="*/ 0 w 7605568"/>
              <a:gd name="connsiteY1" fmla="*/ 75665 h 927910"/>
              <a:gd name="connsiteX2" fmla="*/ 7225392 w 7605568"/>
              <a:gd name="connsiteY2" fmla="*/ 927910 h 927910"/>
              <a:gd name="connsiteX3" fmla="*/ 7605568 w 7605568"/>
              <a:gd name="connsiteY3" fmla="*/ 897732 h 927910"/>
              <a:gd name="connsiteX4" fmla="*/ 1 w 7605568"/>
              <a:gd name="connsiteY4" fmla="*/ 0 h 927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05568" h="927910">
                <a:moveTo>
                  <a:pt x="1" y="0"/>
                </a:moveTo>
                <a:cubicBezTo>
                  <a:pt x="1" y="25222"/>
                  <a:pt x="0" y="50443"/>
                  <a:pt x="0" y="75665"/>
                </a:cubicBezTo>
                <a:lnTo>
                  <a:pt x="7225392" y="927910"/>
                </a:lnTo>
                <a:lnTo>
                  <a:pt x="7605568" y="897732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 userDrawn="1"/>
        </p:nvSpPr>
        <p:spPr>
          <a:xfrm>
            <a:off x="1680725" y="6116507"/>
            <a:ext cx="7465656" cy="741493"/>
          </a:xfrm>
          <a:custGeom>
            <a:avLst/>
            <a:gdLst>
              <a:gd name="connsiteX0" fmla="*/ 7408506 w 7408506"/>
              <a:gd name="connsiteY0" fmla="*/ 0 h 755780"/>
              <a:gd name="connsiteX1" fmla="*/ 0 w 7408506"/>
              <a:gd name="connsiteY1" fmla="*/ 755780 h 755780"/>
              <a:gd name="connsiteX2" fmla="*/ 662473 w 7408506"/>
              <a:gd name="connsiteY2" fmla="*/ 755780 h 755780"/>
              <a:gd name="connsiteX3" fmla="*/ 7408506 w 7408506"/>
              <a:gd name="connsiteY3" fmla="*/ 74645 h 755780"/>
              <a:gd name="connsiteX4" fmla="*/ 7408506 w 7408506"/>
              <a:gd name="connsiteY4" fmla="*/ 0 h 755780"/>
              <a:gd name="connsiteX0" fmla="*/ 6958449 w 6958449"/>
              <a:gd name="connsiteY0" fmla="*/ 0 h 755780"/>
              <a:gd name="connsiteX1" fmla="*/ 0 w 6958449"/>
              <a:gd name="connsiteY1" fmla="*/ 712918 h 755780"/>
              <a:gd name="connsiteX2" fmla="*/ 212416 w 6958449"/>
              <a:gd name="connsiteY2" fmla="*/ 755780 h 755780"/>
              <a:gd name="connsiteX3" fmla="*/ 6958449 w 6958449"/>
              <a:gd name="connsiteY3" fmla="*/ 74645 h 755780"/>
              <a:gd name="connsiteX4" fmla="*/ 6958449 w 6958449"/>
              <a:gd name="connsiteY4" fmla="*/ 0 h 755780"/>
              <a:gd name="connsiteX0" fmla="*/ 6958449 w 6958449"/>
              <a:gd name="connsiteY0" fmla="*/ 0 h 712918"/>
              <a:gd name="connsiteX1" fmla="*/ 0 w 6958449"/>
              <a:gd name="connsiteY1" fmla="*/ 712918 h 712918"/>
              <a:gd name="connsiteX2" fmla="*/ 302903 w 6958449"/>
              <a:gd name="connsiteY2" fmla="*/ 705774 h 712918"/>
              <a:gd name="connsiteX3" fmla="*/ 6958449 w 6958449"/>
              <a:gd name="connsiteY3" fmla="*/ 74645 h 712918"/>
              <a:gd name="connsiteX4" fmla="*/ 6958449 w 6958449"/>
              <a:gd name="connsiteY4" fmla="*/ 0 h 712918"/>
              <a:gd name="connsiteX0" fmla="*/ 6958449 w 6958449"/>
              <a:gd name="connsiteY0" fmla="*/ 0 h 741492"/>
              <a:gd name="connsiteX1" fmla="*/ 0 w 6958449"/>
              <a:gd name="connsiteY1" fmla="*/ 712918 h 741492"/>
              <a:gd name="connsiteX2" fmla="*/ 248134 w 6958449"/>
              <a:gd name="connsiteY2" fmla="*/ 741492 h 741492"/>
              <a:gd name="connsiteX3" fmla="*/ 6958449 w 6958449"/>
              <a:gd name="connsiteY3" fmla="*/ 74645 h 741492"/>
              <a:gd name="connsiteX4" fmla="*/ 6958449 w 6958449"/>
              <a:gd name="connsiteY4" fmla="*/ 0 h 741492"/>
              <a:gd name="connsiteX0" fmla="*/ 7465656 w 7465656"/>
              <a:gd name="connsiteY0" fmla="*/ 0 h 741493"/>
              <a:gd name="connsiteX1" fmla="*/ 0 w 7465656"/>
              <a:gd name="connsiteY1" fmla="*/ 741493 h 741493"/>
              <a:gd name="connsiteX2" fmla="*/ 755341 w 7465656"/>
              <a:gd name="connsiteY2" fmla="*/ 741492 h 741493"/>
              <a:gd name="connsiteX3" fmla="*/ 7465656 w 7465656"/>
              <a:gd name="connsiteY3" fmla="*/ 74645 h 741493"/>
              <a:gd name="connsiteX4" fmla="*/ 7465656 w 7465656"/>
              <a:gd name="connsiteY4" fmla="*/ 0 h 741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65656" h="741493">
                <a:moveTo>
                  <a:pt x="7465656" y="0"/>
                </a:moveTo>
                <a:lnTo>
                  <a:pt x="0" y="741493"/>
                </a:lnTo>
                <a:lnTo>
                  <a:pt x="755341" y="741492"/>
                </a:lnTo>
                <a:lnTo>
                  <a:pt x="7465656" y="74645"/>
                </a:lnTo>
                <a:lnTo>
                  <a:pt x="7465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404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e testo vertica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42120D2-3948-4F8F-BE5D-E7E7D97880B2}" type="datetime4">
              <a:rPr lang="en-US" smtClean="0"/>
              <a:pPr/>
              <a:t>April 30, 2016</a:t>
            </a:fld>
            <a:endParaRPr lang="en-US" dirty="0" err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925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D1919-1B5F-4141-B613-3E5C6008A186}" type="datetime4">
              <a:rPr lang="en-US" smtClean="0"/>
              <a:pPr/>
              <a:t>April 30,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074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BAD22427-B1DD-49E6-9F05-DE0F1467D7DC}" type="datetime4">
              <a:rPr lang="en-US" smtClean="0"/>
              <a:pPr/>
              <a:t>April 30,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32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120D2-3948-4F8F-BE5D-E7E7D97880B2}" type="datetime4">
              <a:rPr lang="en-US" smtClean="0"/>
              <a:pPr/>
              <a:t>April 30, 2016</a:t>
            </a:fld>
            <a:endParaRPr lang="en-US" dirty="0" err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57429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18ED0-40F2-434C-A848-B92581875164}" type="datetime4">
              <a:rPr lang="en-US" smtClean="0"/>
              <a:pPr/>
              <a:t>April 30, 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4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5437F-F4F9-44A9-B4D3-9191CA04E889}" type="datetime4">
              <a:rPr lang="en-US" smtClean="0"/>
              <a:pPr/>
              <a:t>April 30, 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948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120D2-3948-4F8F-BE5D-E7E7D97880B2}" type="datetime4">
              <a:rPr lang="en-US" smtClean="0"/>
              <a:pPr/>
              <a:t>April 30, 2016</a:t>
            </a:fld>
            <a:endParaRPr lang="en-US" dirty="0" err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65323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2E49-18A1-40BC-BA5D-5A2EC8FDDF15}" type="datetime4">
              <a:rPr lang="en-US" smtClean="0"/>
              <a:pPr/>
              <a:t>April 30,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2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3DA4-3B24-449B-95CA-514EB7E30A99}" type="datetime4">
              <a:rPr lang="en-US" smtClean="0"/>
              <a:pPr/>
              <a:t>April 30,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025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120D2-3948-4F8F-BE5D-E7E7D97880B2}" type="datetime4">
              <a:rPr lang="en-US" smtClean="0"/>
              <a:pPr/>
              <a:t>April 30, 2016</a:t>
            </a:fld>
            <a:endParaRPr lang="en-US" dirty="0" err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3831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3394553" y="588723"/>
            <a:ext cx="5063647" cy="3729277"/>
          </a:xfrm>
        </p:spPr>
        <p:txBody>
          <a:bodyPr>
            <a:noAutofit/>
          </a:bodyPr>
          <a:lstStyle/>
          <a:p>
            <a:r>
              <a:rPr lang="it-IT" sz="4000" dirty="0"/>
              <a:t>A </a:t>
            </a:r>
            <a:r>
              <a:rPr lang="it-IT" sz="4000" dirty="0" err="1"/>
              <a:t>deformation</a:t>
            </a:r>
            <a:r>
              <a:rPr lang="it-IT" sz="4000" dirty="0"/>
              <a:t> </a:t>
            </a:r>
            <a:r>
              <a:rPr lang="it-IT" sz="4000" dirty="0" err="1"/>
              <a:t>order</a:t>
            </a:r>
            <a:r>
              <a:rPr lang="it-IT" sz="4000" dirty="0"/>
              <a:t> </a:t>
            </a:r>
            <a:r>
              <a:rPr lang="it-IT" sz="4000" dirty="0" err="1"/>
              <a:t>analysis</a:t>
            </a:r>
            <a:r>
              <a:rPr lang="it-IT" sz="4000" dirty="0"/>
              <a:t> </a:t>
            </a:r>
            <a:r>
              <a:rPr lang="it-IT" sz="4000" dirty="0" err="1"/>
              <a:t>tool</a:t>
            </a:r>
            <a:r>
              <a:rPr lang="it-IT" sz="4000" dirty="0"/>
              <a:t> for </a:t>
            </a:r>
            <a:r>
              <a:rPr lang="it-IT" sz="4000" dirty="0" err="1"/>
              <a:t>vehicle</a:t>
            </a:r>
            <a:r>
              <a:rPr lang="it-IT" sz="4000" dirty="0"/>
              <a:t> </a:t>
            </a:r>
            <a:r>
              <a:rPr lang="it-IT" sz="4000" dirty="0" err="1"/>
              <a:t>structures</a:t>
            </a:r>
            <a:r>
              <a:rPr lang="it-IT" sz="4000" dirty="0"/>
              <a:t> in </a:t>
            </a:r>
            <a:r>
              <a:rPr lang="it-IT" sz="4000" dirty="0" err="1"/>
              <a:t>crashworthiness</a:t>
            </a:r>
            <a:r>
              <a:rPr lang="it-IT" sz="4000" dirty="0"/>
              <a:t> design 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it-IT" dirty="0" smtClean="0"/>
              <a:t>Daniel </a:t>
            </a:r>
            <a:r>
              <a:rPr lang="it-IT" dirty="0" err="1" smtClean="0"/>
              <a:t>Perez</a:t>
            </a:r>
            <a:r>
              <a:rPr lang="it-IT" dirty="0" smtClean="0"/>
              <a:t> Ramirez</a:t>
            </a:r>
            <a:endParaRPr lang="it-IT" dirty="0"/>
          </a:p>
          <a:p>
            <a:r>
              <a:rPr lang="it-IT" dirty="0" smtClean="0"/>
              <a:t>Massimo Sferza</a:t>
            </a:r>
            <a:endParaRPr lang="it-IT" dirty="0"/>
          </a:p>
          <a:p>
            <a:r>
              <a:rPr lang="it-IT" dirty="0" err="1" smtClean="0"/>
              <a:t>Moustafa</a:t>
            </a:r>
            <a:r>
              <a:rPr lang="it-IT" dirty="0" smtClean="0"/>
              <a:t> </a:t>
            </a:r>
            <a:r>
              <a:rPr lang="it-IT" dirty="0" err="1" smtClean="0"/>
              <a:t>Alsayed</a:t>
            </a:r>
            <a:r>
              <a:rPr lang="it-IT" dirty="0" smtClean="0"/>
              <a:t> </a:t>
            </a:r>
            <a:r>
              <a:rPr lang="it-IT" dirty="0" err="1"/>
              <a:t>Ahmad</a:t>
            </a:r>
            <a:r>
              <a:rPr lang="it-IT" dirty="0"/>
              <a:t> </a:t>
            </a:r>
          </a:p>
          <a:p>
            <a:endParaRPr lang="it-IT" dirty="0"/>
          </a:p>
        </p:txBody>
      </p:sp>
      <p:sp>
        <p:nvSpPr>
          <p:cNvPr id="8" name="Sottotitolo 2"/>
          <p:cNvSpPr txBox="1">
            <a:spLocks/>
          </p:cNvSpPr>
          <p:nvPr/>
        </p:nvSpPr>
        <p:spPr>
          <a:xfrm>
            <a:off x="476956" y="4501444"/>
            <a:ext cx="4095044" cy="527755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20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Software Lab Presentation – </a:t>
            </a:r>
            <a:r>
              <a:rPr lang="it-IT" dirty="0" smtClean="0"/>
              <a:t>1</a:t>
            </a:r>
            <a:r>
              <a:rPr lang="it-IT" baseline="30000" dirty="0" smtClean="0"/>
              <a:t>st</a:t>
            </a:r>
            <a:r>
              <a:rPr lang="it-IT" dirty="0" smtClean="0"/>
              <a:t> </a:t>
            </a:r>
            <a:r>
              <a:rPr lang="it-IT" dirty="0" err="1"/>
              <a:t>Review</a:t>
            </a:r>
            <a:r>
              <a:rPr lang="it-IT" dirty="0"/>
              <a:t>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7159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Order of </a:t>
            </a:r>
            <a:r>
              <a:rPr lang="it-IT" dirty="0" err="1"/>
              <a:t>deformation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28" y="2193925"/>
            <a:ext cx="7604343" cy="4070350"/>
          </a:xfrm>
        </p:spPr>
      </p:pic>
    </p:spTree>
    <p:extLst>
      <p:ext uri="{BB962C8B-B14F-4D97-AF65-F5344CB8AC3E}">
        <p14:creationId xmlns:p14="http://schemas.microsoft.com/office/powerpoint/2010/main" val="193999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Order of </a:t>
            </a:r>
            <a:r>
              <a:rPr lang="it-IT" dirty="0" err="1"/>
              <a:t>deformation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956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 smtClean="0"/>
              <a:t>Ood</a:t>
            </a:r>
            <a:r>
              <a:rPr lang="it-IT" dirty="0" smtClean="0"/>
              <a:t> </a:t>
            </a:r>
            <a:r>
              <a:rPr lang="it-IT" dirty="0" err="1" smtClean="0"/>
              <a:t>problem</a:t>
            </a:r>
            <a:r>
              <a:rPr lang="it-IT" dirty="0" smtClean="0"/>
              <a:t>: </a:t>
            </a:r>
            <a:r>
              <a:rPr lang="it-IT" dirty="0" err="1" smtClean="0"/>
              <a:t>example</a:t>
            </a:r>
            <a:r>
              <a:rPr lang="it-IT" dirty="0" smtClean="0"/>
              <a:t> 1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414392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Ood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: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smtClean="0"/>
              <a:t>2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2901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Ood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 smtClean="0"/>
              <a:t>: </a:t>
            </a:r>
            <a:r>
              <a:rPr lang="it-IT" dirty="0" err="1" smtClean="0"/>
              <a:t>complex</a:t>
            </a:r>
            <a:r>
              <a:rPr lang="it-IT" dirty="0" smtClean="0"/>
              <a:t> case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59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4853163" y="612648"/>
            <a:ext cx="3383280" cy="1749552"/>
          </a:xfrm>
        </p:spPr>
        <p:txBody>
          <a:bodyPr>
            <a:normAutofit fontScale="90000"/>
          </a:bodyPr>
          <a:lstStyle/>
          <a:p>
            <a:r>
              <a:rPr lang="it-IT" dirty="0" err="1" smtClean="0"/>
              <a:t>Engineers</a:t>
            </a:r>
            <a:r>
              <a:rPr lang="it-IT" dirty="0" smtClean="0"/>
              <a:t> </a:t>
            </a:r>
            <a:r>
              <a:rPr lang="it-IT" dirty="0"/>
              <a:t>are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doing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paper</a:t>
            </a:r>
            <a:r>
              <a:rPr lang="it-IT" dirty="0"/>
              <a:t> and a </a:t>
            </a:r>
            <a:r>
              <a:rPr lang="it-IT" dirty="0" err="1"/>
              <a:t>pen</a:t>
            </a:r>
            <a:endParaRPr lang="it-IT" dirty="0"/>
          </a:p>
        </p:txBody>
      </p:sp>
      <p:pic>
        <p:nvPicPr>
          <p:cNvPr id="4" name="Segnaposto contenuto 3" descr="12788656744_91fa14940d_o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1" r="12861"/>
          <a:stretch/>
        </p:blipFill>
        <p:spPr>
          <a:xfrm>
            <a:off x="676274" y="627888"/>
            <a:ext cx="3886200" cy="4191000"/>
          </a:xfrm>
        </p:spPr>
      </p:pic>
      <p:sp>
        <p:nvSpPr>
          <p:cNvPr id="6" name="Segnaposto testo 5"/>
          <p:cNvSpPr>
            <a:spLocks noGrp="1"/>
          </p:cNvSpPr>
          <p:nvPr>
            <p:ph type="body" sz="half" idx="2"/>
          </p:nvPr>
        </p:nvSpPr>
        <p:spPr>
          <a:xfrm>
            <a:off x="4853163" y="2540000"/>
            <a:ext cx="3383280" cy="2278888"/>
          </a:xfrm>
        </p:spPr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0907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Tasks</a:t>
            </a:r>
            <a:r>
              <a:rPr lang="it-IT" dirty="0" smtClean="0"/>
              <a:t> of </a:t>
            </a:r>
            <a:r>
              <a:rPr lang="it-IT" dirty="0" err="1" smtClean="0"/>
              <a:t>our</a:t>
            </a:r>
            <a:r>
              <a:rPr lang="it-IT" dirty="0" smtClean="0"/>
              <a:t> </a:t>
            </a:r>
            <a:r>
              <a:rPr lang="it-IT" dirty="0" err="1" smtClean="0"/>
              <a:t>project</a:t>
            </a:r>
            <a:endParaRPr lang="it-IT" dirty="0"/>
          </a:p>
        </p:txBody>
      </p:sp>
      <p:sp>
        <p:nvSpPr>
          <p:cNvPr id="8" name="Segnaposto contenut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 smtClean="0"/>
              <a:t>Given</a:t>
            </a:r>
            <a:r>
              <a:rPr lang="it-IT" dirty="0" smtClean="0"/>
              <a:t> a </a:t>
            </a:r>
            <a:r>
              <a:rPr lang="it-IT" dirty="0" err="1" smtClean="0"/>
              <a:t>topological</a:t>
            </a:r>
            <a:r>
              <a:rPr lang="it-IT" dirty="0" smtClean="0"/>
              <a:t> </a:t>
            </a:r>
            <a:r>
              <a:rPr lang="it-IT" dirty="0" err="1" smtClean="0"/>
              <a:t>structure</a:t>
            </a:r>
            <a:r>
              <a:rPr lang="it-IT" dirty="0" smtClean="0"/>
              <a:t>, solve the </a:t>
            </a:r>
            <a:r>
              <a:rPr lang="it-IT" dirty="0" err="1" smtClean="0"/>
              <a:t>OoD</a:t>
            </a:r>
            <a:r>
              <a:rPr lang="it-IT" dirty="0" smtClean="0"/>
              <a:t> </a:t>
            </a:r>
            <a:r>
              <a:rPr lang="it-IT" dirty="0" err="1" smtClean="0"/>
              <a:t>problem</a:t>
            </a:r>
            <a:endParaRPr lang="it-IT" dirty="0" smtClean="0"/>
          </a:p>
          <a:p>
            <a:r>
              <a:rPr lang="it-IT" dirty="0" err="1" smtClean="0"/>
              <a:t>Given</a:t>
            </a:r>
            <a:r>
              <a:rPr lang="it-IT" dirty="0"/>
              <a:t> </a:t>
            </a:r>
            <a:r>
              <a:rPr lang="it-IT" dirty="0" smtClean="0"/>
              <a:t>the </a:t>
            </a:r>
            <a:r>
              <a:rPr lang="it-IT" dirty="0" err="1" smtClean="0"/>
              <a:t>material</a:t>
            </a:r>
            <a:r>
              <a:rPr lang="it-IT" dirty="0" smtClean="0"/>
              <a:t> </a:t>
            </a:r>
            <a:r>
              <a:rPr lang="it-IT" dirty="0" err="1" smtClean="0"/>
              <a:t>properties</a:t>
            </a:r>
            <a:r>
              <a:rPr lang="it-IT" dirty="0" smtClean="0"/>
              <a:t>, </a:t>
            </a:r>
            <a:r>
              <a:rPr lang="it-IT" dirty="0" err="1" smtClean="0"/>
              <a:t>find</a:t>
            </a:r>
            <a:r>
              <a:rPr lang="it-IT" dirty="0" smtClean="0"/>
              <a:t> the </a:t>
            </a:r>
            <a:r>
              <a:rPr lang="it-IT" dirty="0" err="1" smtClean="0"/>
              <a:t>actual</a:t>
            </a:r>
            <a:r>
              <a:rPr lang="it-IT" dirty="0" smtClean="0"/>
              <a:t> </a:t>
            </a:r>
            <a:r>
              <a:rPr lang="it-IT" dirty="0" err="1" smtClean="0"/>
              <a:t>OoD</a:t>
            </a:r>
            <a:endParaRPr lang="it-IT" dirty="0" smtClean="0"/>
          </a:p>
          <a:p>
            <a:r>
              <a:rPr lang="it-IT" dirty="0" smtClean="0"/>
              <a:t>Show the </a:t>
            </a:r>
            <a:r>
              <a:rPr lang="it-IT" dirty="0" err="1" smtClean="0"/>
              <a:t>results</a:t>
            </a:r>
            <a:r>
              <a:rPr lang="it-IT" dirty="0" smtClean="0"/>
              <a:t> in a </a:t>
            </a:r>
            <a:r>
              <a:rPr lang="it-IT" dirty="0" err="1" smtClean="0"/>
              <a:t>graphical</a:t>
            </a:r>
            <a:r>
              <a:rPr lang="it-IT" dirty="0" smtClean="0"/>
              <a:t> </a:t>
            </a:r>
            <a:r>
              <a:rPr lang="it-IT" dirty="0" err="1" smtClean="0"/>
              <a:t>animation</a:t>
            </a:r>
            <a:r>
              <a:rPr lang="it-IT" dirty="0" smtClean="0"/>
              <a:t> video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67202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 smtClean="0"/>
              <a:t>Early</a:t>
            </a:r>
            <a:r>
              <a:rPr lang="it-IT" dirty="0" smtClean="0"/>
              <a:t> </a:t>
            </a:r>
            <a:r>
              <a:rPr lang="it-IT" dirty="0" err="1" smtClean="0"/>
              <a:t>phase</a:t>
            </a:r>
            <a:r>
              <a:rPr lang="it-IT" dirty="0" smtClean="0"/>
              <a:t> </a:t>
            </a:r>
            <a:r>
              <a:rPr lang="it-IT" dirty="0" err="1" smtClean="0"/>
              <a:t>vehicle</a:t>
            </a:r>
            <a:r>
              <a:rPr lang="it-IT" dirty="0" smtClean="0"/>
              <a:t> </a:t>
            </a:r>
            <a:r>
              <a:rPr lang="it-IT" dirty="0" err="1" smtClean="0"/>
              <a:t>structure</a:t>
            </a:r>
            <a:r>
              <a:rPr lang="it-IT" dirty="0" smtClean="0"/>
              <a:t> design</a:t>
            </a:r>
            <a:endParaRPr lang="it-IT" dirty="0"/>
          </a:p>
        </p:txBody>
      </p:sp>
      <p:pic>
        <p:nvPicPr>
          <p:cNvPr id="8" name="Segnaposto contenuto 7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t="6239" r="10906" b="2294"/>
          <a:stretch/>
        </p:blipFill>
        <p:spPr>
          <a:xfrm>
            <a:off x="809640" y="2057401"/>
            <a:ext cx="7740000" cy="4104000"/>
          </a:xfrm>
        </p:spPr>
      </p:pic>
    </p:spTree>
    <p:extLst>
      <p:ext uri="{BB962C8B-B14F-4D97-AF65-F5344CB8AC3E}">
        <p14:creationId xmlns:p14="http://schemas.microsoft.com/office/powerpoint/2010/main" val="218367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Front crash</a:t>
            </a:r>
            <a:endParaRPr lang="it-IT" dirty="0"/>
          </a:p>
        </p:txBody>
      </p:sp>
      <p:pic>
        <p:nvPicPr>
          <p:cNvPr id="2" name="Segnaposto contenuto 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9" y="2193925"/>
            <a:ext cx="7893262" cy="4070350"/>
          </a:xfrm>
        </p:spPr>
      </p:pic>
    </p:spTree>
    <p:extLst>
      <p:ext uri="{BB962C8B-B14F-4D97-AF65-F5344CB8AC3E}">
        <p14:creationId xmlns:p14="http://schemas.microsoft.com/office/powerpoint/2010/main" val="1358492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Front crash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9" y="2193925"/>
            <a:ext cx="7893262" cy="4070350"/>
          </a:xfrm>
        </p:spPr>
      </p:pic>
    </p:spTree>
    <p:extLst>
      <p:ext uri="{BB962C8B-B14F-4D97-AF65-F5344CB8AC3E}">
        <p14:creationId xmlns:p14="http://schemas.microsoft.com/office/powerpoint/2010/main" val="148071620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Front crash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9" y="2193925"/>
            <a:ext cx="7893262" cy="4070350"/>
          </a:xfrm>
        </p:spPr>
      </p:pic>
    </p:spTree>
    <p:extLst>
      <p:ext uri="{BB962C8B-B14F-4D97-AF65-F5344CB8AC3E}">
        <p14:creationId xmlns:p14="http://schemas.microsoft.com/office/powerpoint/2010/main" val="16928560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Front crash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9" y="2193925"/>
            <a:ext cx="7893262" cy="4070350"/>
          </a:xfrm>
        </p:spPr>
      </p:pic>
    </p:spTree>
    <p:extLst>
      <p:ext uri="{BB962C8B-B14F-4D97-AF65-F5344CB8AC3E}">
        <p14:creationId xmlns:p14="http://schemas.microsoft.com/office/powerpoint/2010/main" val="8342733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Order of </a:t>
            </a:r>
            <a:r>
              <a:rPr lang="it-IT" dirty="0" err="1" smtClean="0"/>
              <a:t>deformation</a:t>
            </a:r>
            <a:r>
              <a:rPr lang="it-IT" dirty="0" smtClean="0"/>
              <a:t> </a:t>
            </a:r>
            <a:r>
              <a:rPr lang="it-IT" dirty="0" err="1" smtClean="0"/>
              <a:t>problem</a:t>
            </a:r>
            <a:endParaRPr lang="it-IT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28" y="2193925"/>
            <a:ext cx="7604343" cy="4070350"/>
          </a:xfrm>
        </p:spPr>
      </p:pic>
    </p:spTree>
    <p:extLst>
      <p:ext uri="{BB962C8B-B14F-4D97-AF65-F5344CB8AC3E}">
        <p14:creationId xmlns:p14="http://schemas.microsoft.com/office/powerpoint/2010/main" val="4230466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Order of </a:t>
            </a:r>
            <a:r>
              <a:rPr lang="it-IT" dirty="0" err="1"/>
              <a:t>deformation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28" y="2193925"/>
            <a:ext cx="7604343" cy="4070350"/>
          </a:xfrm>
        </p:spPr>
      </p:pic>
    </p:spTree>
    <p:extLst>
      <p:ext uri="{BB962C8B-B14F-4D97-AF65-F5344CB8AC3E}">
        <p14:creationId xmlns:p14="http://schemas.microsoft.com/office/powerpoint/2010/main" val="186183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Order of </a:t>
            </a:r>
            <a:r>
              <a:rPr lang="it-IT" dirty="0" err="1"/>
              <a:t>deformation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28" y="2193925"/>
            <a:ext cx="7604343" cy="4070350"/>
          </a:xfrm>
        </p:spPr>
      </p:pic>
    </p:spTree>
    <p:extLst>
      <p:ext uri="{BB962C8B-B14F-4D97-AF65-F5344CB8AC3E}">
        <p14:creationId xmlns:p14="http://schemas.microsoft.com/office/powerpoint/2010/main" val="237655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cia di vapore">
  <a:themeElements>
    <a:clrScheme name="Scia di vapor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Scia di vapore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ia di vapore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144</TotalTime>
  <Words>169</Words>
  <Application>Microsoft Macintosh PowerPoint</Application>
  <PresentationFormat>Presentazione su schermo (4:3)</PresentationFormat>
  <Paragraphs>45</Paragraphs>
  <Slides>16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Calibri</vt:lpstr>
      <vt:lpstr>Century Gothic</vt:lpstr>
      <vt:lpstr>Wingdings 3</vt:lpstr>
      <vt:lpstr>Arial</vt:lpstr>
      <vt:lpstr>Scia di vapore</vt:lpstr>
      <vt:lpstr>A deformation order analysis tool for vehicle structures in crashworthiness design </vt:lpstr>
      <vt:lpstr>Early phase vehicle structure design</vt:lpstr>
      <vt:lpstr>Front crash</vt:lpstr>
      <vt:lpstr>Front crash</vt:lpstr>
      <vt:lpstr>Front crash</vt:lpstr>
      <vt:lpstr>Front crash</vt:lpstr>
      <vt:lpstr>Order of deformation problem</vt:lpstr>
      <vt:lpstr>Order of deformation problem</vt:lpstr>
      <vt:lpstr>Order of deformation problem</vt:lpstr>
      <vt:lpstr>Order of deformation problem</vt:lpstr>
      <vt:lpstr>Order of deformation problem</vt:lpstr>
      <vt:lpstr>Ood problem: example 1</vt:lpstr>
      <vt:lpstr>Ood problem: example 2</vt:lpstr>
      <vt:lpstr>Ood problem: complex case</vt:lpstr>
      <vt:lpstr>Engineers are still doing that using paper and a pen</vt:lpstr>
      <vt:lpstr>Tasks of our project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deformation order analysis tool for vehicle structures in crashworthiness design </dc:title>
  <dc:creator>Massimo Sferza</dc:creator>
  <cp:lastModifiedBy>Massimo Sferza</cp:lastModifiedBy>
  <cp:revision>11</cp:revision>
  <dcterms:created xsi:type="dcterms:W3CDTF">2016-04-29T13:31:34Z</dcterms:created>
  <dcterms:modified xsi:type="dcterms:W3CDTF">2016-04-30T13:29:05Z</dcterms:modified>
</cp:coreProperties>
</file>

<file path=docProps/thumbnail.jpeg>
</file>